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444" r:id="rId54"/>
    <p:sldId id="394" r:id="rId55"/>
    <p:sldId id="409" r:id="rId56"/>
    <p:sldId id="442" r:id="rId57"/>
    <p:sldId id="438" r:id="rId58"/>
    <p:sldId id="411" r:id="rId59"/>
    <p:sldId id="412" r:id="rId60"/>
    <p:sldId id="413" r:id="rId61"/>
    <p:sldId id="445" r:id="rId62"/>
    <p:sldId id="415" r:id="rId63"/>
    <p:sldId id="455" r:id="rId64"/>
    <p:sldId id="461" r:id="rId65"/>
    <p:sldId id="414" r:id="rId66"/>
    <p:sldId id="446" r:id="rId67"/>
    <p:sldId id="439"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102"/>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1921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31.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i="1" dirty="0"/>
                  <a:t> </a:t>
                </a:r>
                <a:r>
                  <a:rPr lang="en-US" dirty="0"/>
                  <a:t>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700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802" t="-35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fontScale="47500" lnSpcReduction="20000"/>
              </a:bodyPr>
              <a:lstStyle/>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r>
                      <a:rPr lang="en-US" b="0" i="1"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0" i="1" dirty="0">
                  <a:latin typeface="Cambria Math" panose="02040503050406030204" pitchFamily="18" charset="0"/>
                </a:endParaRP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i="1">
                        <a:latin typeface="Cambria Math" panose="02040503050406030204" pitchFamily="18" charset="0"/>
                      </a:rPr>
                      <m:t>𝑊𝑧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.2</m:t>
                              </m:r>
                            </m:e>
                          </m:mr>
                        </m:m>
                      </m:e>
                    </m:d>
                  </m:oMath>
                </a14:m>
                <a:endParaRPr lang="en-US"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lower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upper (lower)</a:t>
                </a:r>
                <a:r>
                  <a:rPr lang="en-US" dirty="0"/>
                  <a:t> bound</a:t>
                </a:r>
                <a:endParaRPr lang="en-US" b="0"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upper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lower (upper)</a:t>
                </a:r>
                <a:r>
                  <a:rPr lang="en-US"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22"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4557</TotalTime>
  <Words>5970</Words>
  <Application>Microsoft Office PowerPoint</Application>
  <PresentationFormat>On-screen Show (4:3)</PresentationFormat>
  <Paragraphs>596</Paragraphs>
  <Slides>74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CambriaMath</vt:lpstr>
      <vt:lpstr>HelveticaNeue-Light</vt:lpstr>
      <vt:lpstr>HelveticaNeue-LightItalic</vt:lpstr>
      <vt:lpstr>Raleway</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362</cp:revision>
  <dcterms:created xsi:type="dcterms:W3CDTF">2020-03-21T16:53:45Z</dcterms:created>
  <dcterms:modified xsi:type="dcterms:W3CDTF">2021-04-19T15:16:47Z</dcterms:modified>
</cp:coreProperties>
</file>